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96"/>
    <p:restoredTop sz="94663"/>
  </p:normalViewPr>
  <p:slideViewPr>
    <p:cSldViewPr snapToGrid="0">
      <p:cViewPr varScale="1">
        <p:scale>
          <a:sx n="192" d="100"/>
          <a:sy n="192" d="100"/>
        </p:scale>
        <p:origin x="13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9F95D-D4EC-E300-8E11-08D87996C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B55AEF-ED33-3F52-EF4F-5242591113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5182D-2D64-3CA7-15A8-AB94C9273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D0961-D9C4-B2FC-6E85-3C49DA8A8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89C73-B371-87C1-CF2F-037893D19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961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43444-6FD3-BD27-2E29-C30A9B939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2DC2F7-8845-4349-F2C7-5E9A432BC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E52BE-39ED-2EA6-912F-62A633D8F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14446-5701-E47E-BB35-A1425E7EE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48F6A-489C-8A53-F0AD-FA269BDCE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215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C2FC80-DF55-991C-1E67-97421B0272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994805-B9DF-1958-162B-DA9BD1B8E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0C19F-781F-5145-5C07-6C2AA0938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AF5EB-6D62-F8B7-F131-2946AA655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9E330-25C0-186F-4FAB-25E0199DD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31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7818B-E373-6212-807C-169E2A3B8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40CBA-05BF-6041-F975-F3D45A989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B6ACA-5571-6AF3-999D-886D69F60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740F0-5DD6-0A0D-9CB9-B73DD6DF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2ADA6-64E6-35B6-E37F-FB53D12E6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77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6CC2A-EFE7-DBE5-6D9C-395D4AE24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03FAE-CFE1-2EB4-19A5-F8D172A4D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1DC69-380F-10D6-C045-EEDB81C79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A18F0-B0B9-6E06-3FC5-6A4E94FEE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705FE-0521-1DBA-DF12-067FE9C7D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4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51A35-44C1-6697-3618-19A1CC50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E93B-43BB-4C7F-90BC-335F1BCF8D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223CFE-5357-B8BC-1128-984D767DF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13985-A14C-3B20-CA1D-FACBAC2F4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4A45BB-3715-C32F-BF67-222344628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06E523-A1AB-7932-6B4C-23D40AF6E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99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AE4CA-942D-1F53-A84F-9480A1F3B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6E434-B142-1CCC-2EB9-1736CC368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D4210E-0B1F-409B-87D3-E9FEA4FC3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08892-2390-4E9E-6517-5CFAFB0E5D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EE6321-A2A7-FEF0-A02E-24CF1E5B52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C175FD-089E-2472-4675-45981EC8C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206765-14A8-CB7C-29C2-F5A0E3801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A8E142-1869-7139-EA4C-0A52FEE65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4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7F9B7-DFDE-55D5-7804-09AA53ECC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425069-BA2B-856F-2B79-C30D5CE34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F7C314-3262-874D-DF3C-C98AAE8E2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088BFC-CB07-E470-1D2A-1D1AB77AE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99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A9DEAE-89E8-0FF2-2D60-FD4D48A7C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900539-5D37-38A6-F5E3-879B85AF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47503C-D1FD-60A0-857F-E275A77C7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28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804F-5450-8BDF-177E-688C2AA46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9B277-1D00-9D7E-41D4-1DF0F1EFD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813E9B-17A7-DB2C-FDE4-67F34995E7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3B3AD0-882F-2DDD-F4C2-68DB3BA04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52084-57CD-B590-DDD5-FCAB9292F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280F8-8C5F-D01E-E246-0B7C0C9C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45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831B2-5C09-F500-067B-4C85C3DAF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74D1BA-EA79-4E7C-ADEB-92FDFFE9C1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CF120-06D6-5195-3817-7C88635FB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230DD-22C7-A7B7-6ED9-267B99ADA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6861D-7DCE-3709-7300-3B6C3A6F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3F159-8342-41AB-8B60-EADFE1BF1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C6BC07-4941-5549-713F-0135B6241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C432A-5F1B-E993-109C-C0D438950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C2181-0375-F9F2-E860-92771D11EC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96C609-A9DD-074B-8A48-45776B8D1229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BFC0F-A018-FAC4-1DA4-F30FCE4F54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4B49-43BD-3EEE-8CF9-627279B9B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8AD763-0346-C048-B79C-3A2723301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517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20AB9-8B91-F12E-DAAF-A14942859F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9427" y="1698982"/>
            <a:ext cx="9144000" cy="2953407"/>
          </a:xfrm>
        </p:spPr>
        <p:txBody>
          <a:bodyPr>
            <a:normAutofit/>
          </a:bodyPr>
          <a:lstStyle/>
          <a:p>
            <a:r>
              <a:rPr lang="en-US" dirty="0"/>
              <a:t>ALPACA</a:t>
            </a:r>
            <a:br>
              <a:rPr lang="en-US" dirty="0"/>
            </a:br>
            <a:r>
              <a:rPr lang="en-US" dirty="0"/>
              <a:t>at</a:t>
            </a:r>
            <a:br>
              <a:rPr lang="en-US" dirty="0"/>
            </a:br>
            <a:r>
              <a:rPr lang="en-US" dirty="0"/>
              <a:t>HCRO</a:t>
            </a:r>
          </a:p>
        </p:txBody>
      </p:sp>
      <p:pic>
        <p:nvPicPr>
          <p:cNvPr id="5" name="Picture 4" descr="A large white cylinder on a cart&#10;&#10;AI-generated content may be incorrect.">
            <a:extLst>
              <a:ext uri="{FF2B5EF4-FFF2-40B4-BE49-F238E27FC236}">
                <a16:creationId xmlns:a16="http://schemas.microsoft.com/office/drawing/2014/main" id="{9E1A8363-A102-E5C6-4547-A38EB735F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5" y="3175686"/>
            <a:ext cx="2637333" cy="3682314"/>
          </a:xfrm>
          <a:prstGeom prst="rect">
            <a:avLst/>
          </a:prstGeom>
        </p:spPr>
      </p:pic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1A120A35-B310-200E-9F24-483296BCE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42" y="210206"/>
            <a:ext cx="32893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76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A5C8ED-A371-0A5E-ED23-A35628D5B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road and trees from above&#10;&#10;AI-generated content may be incorrect.">
            <a:extLst>
              <a:ext uri="{FF2B5EF4-FFF2-40B4-BE49-F238E27FC236}">
                <a16:creationId xmlns:a16="http://schemas.microsoft.com/office/drawing/2014/main" id="{C69358D1-7E81-1695-945A-F191804FB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0819"/>
            <a:ext cx="12195477" cy="50771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9B0E39D-98EF-D024-2B6B-D3C9DE51A0D9}"/>
              </a:ext>
            </a:extLst>
          </p:cNvPr>
          <p:cNvSpPr txBox="1"/>
          <p:nvPr/>
        </p:nvSpPr>
        <p:spPr>
          <a:xfrm>
            <a:off x="358523" y="349920"/>
            <a:ext cx="380495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Fiber cable run: 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all underground in 3 inch conduit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from Lab 1 to feed location 530 meter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total length including spare </a:t>
            </a:r>
            <a:r>
              <a:rPr lang="en-US" sz="1600" b="1" u="sng" dirty="0"/>
              <a:t>580 meter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1D1134B-4AEB-6CD6-68EC-D42B488C3A92}"/>
              </a:ext>
            </a:extLst>
          </p:cNvPr>
          <p:cNvCxnSpPr>
            <a:cxnSpLocks/>
          </p:cNvCxnSpPr>
          <p:nvPr/>
        </p:nvCxnSpPr>
        <p:spPr>
          <a:xfrm flipH="1" flipV="1">
            <a:off x="781878" y="3485322"/>
            <a:ext cx="255428" cy="8153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731436-AADC-6B64-D739-26F82B3DE01A}"/>
              </a:ext>
            </a:extLst>
          </p:cNvPr>
          <p:cNvCxnSpPr>
            <a:cxnSpLocks/>
          </p:cNvCxnSpPr>
          <p:nvPr/>
        </p:nvCxnSpPr>
        <p:spPr>
          <a:xfrm flipV="1">
            <a:off x="781878" y="3485322"/>
            <a:ext cx="0" cy="11892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462C1EE-C639-29A2-AC7C-CE5C6C1B5ABB}"/>
              </a:ext>
            </a:extLst>
          </p:cNvPr>
          <p:cNvCxnSpPr>
            <a:cxnSpLocks/>
          </p:cNvCxnSpPr>
          <p:nvPr/>
        </p:nvCxnSpPr>
        <p:spPr>
          <a:xfrm flipH="1" flipV="1">
            <a:off x="781878" y="4674591"/>
            <a:ext cx="355546" cy="669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17A5078-D21D-3FB9-3681-1766682DACAD}"/>
              </a:ext>
            </a:extLst>
          </p:cNvPr>
          <p:cNvCxnSpPr>
            <a:cxnSpLocks/>
          </p:cNvCxnSpPr>
          <p:nvPr/>
        </p:nvCxnSpPr>
        <p:spPr>
          <a:xfrm flipH="1" flipV="1">
            <a:off x="1137424" y="4741499"/>
            <a:ext cx="999150" cy="1650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50FF960-33CD-CC34-46F6-9D84701FFAA1}"/>
              </a:ext>
            </a:extLst>
          </p:cNvPr>
          <p:cNvCxnSpPr>
            <a:cxnSpLocks/>
          </p:cNvCxnSpPr>
          <p:nvPr/>
        </p:nvCxnSpPr>
        <p:spPr>
          <a:xfrm flipH="1" flipV="1">
            <a:off x="2136574" y="4906537"/>
            <a:ext cx="1886786" cy="1025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13B3DA0-1F99-8504-550A-A57C92316E3D}"/>
              </a:ext>
            </a:extLst>
          </p:cNvPr>
          <p:cNvCxnSpPr>
            <a:cxnSpLocks/>
          </p:cNvCxnSpPr>
          <p:nvPr/>
        </p:nvCxnSpPr>
        <p:spPr>
          <a:xfrm flipH="1" flipV="1">
            <a:off x="4023360" y="5009128"/>
            <a:ext cx="2952843" cy="3880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5ED257D-DD2B-0323-764C-9FD47DB11FEA}"/>
              </a:ext>
            </a:extLst>
          </p:cNvPr>
          <p:cNvCxnSpPr>
            <a:cxnSpLocks/>
          </p:cNvCxnSpPr>
          <p:nvPr/>
        </p:nvCxnSpPr>
        <p:spPr>
          <a:xfrm flipH="1" flipV="1">
            <a:off x="6976203" y="5397190"/>
            <a:ext cx="2939461" cy="32561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64059C1-DF10-7040-591B-FA45C6CC751B}"/>
              </a:ext>
            </a:extLst>
          </p:cNvPr>
          <p:cNvCxnSpPr>
            <a:cxnSpLocks/>
          </p:cNvCxnSpPr>
          <p:nvPr/>
        </p:nvCxnSpPr>
        <p:spPr>
          <a:xfrm flipH="1" flipV="1">
            <a:off x="9915664" y="5722806"/>
            <a:ext cx="1686065" cy="1694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DE1BC88-EC55-A180-D963-35473099D1B3}"/>
              </a:ext>
            </a:extLst>
          </p:cNvPr>
          <p:cNvSpPr txBox="1"/>
          <p:nvPr/>
        </p:nvSpPr>
        <p:spPr>
          <a:xfrm>
            <a:off x="1926332" y="3228230"/>
            <a:ext cx="1460915" cy="36933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dirty="0"/>
              <a:t>DSP location 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1996530-ACC0-B019-A377-69D0A54A2315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1375576" y="3412896"/>
            <a:ext cx="550756" cy="72426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CE83FF2-D87D-09EA-9595-E38150EC07EB}"/>
              </a:ext>
            </a:extLst>
          </p:cNvPr>
          <p:cNvSpPr txBox="1"/>
          <p:nvPr/>
        </p:nvSpPr>
        <p:spPr>
          <a:xfrm>
            <a:off x="2038976" y="4226108"/>
            <a:ext cx="1348276" cy="36933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dirty="0"/>
              <a:t>Main Office 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44B8F2F-637F-10B4-E17C-1EF143652742}"/>
              </a:ext>
            </a:extLst>
          </p:cNvPr>
          <p:cNvCxnSpPr>
            <a:cxnSpLocks/>
          </p:cNvCxnSpPr>
          <p:nvPr/>
        </p:nvCxnSpPr>
        <p:spPr>
          <a:xfrm flipH="1">
            <a:off x="1488220" y="4424840"/>
            <a:ext cx="550756" cy="72426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6F85DBF-4336-BD6F-1B75-A21BA51FCD07}"/>
              </a:ext>
            </a:extLst>
          </p:cNvPr>
          <p:cNvSpPr txBox="1"/>
          <p:nvPr/>
        </p:nvSpPr>
        <p:spPr>
          <a:xfrm>
            <a:off x="10499942" y="4757110"/>
            <a:ext cx="1407135" cy="646331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dirty="0"/>
              <a:t>Feed /Dome location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994F3F5-BEEC-D455-CC45-82A39FF87937}"/>
              </a:ext>
            </a:extLst>
          </p:cNvPr>
          <p:cNvCxnSpPr>
            <a:cxnSpLocks/>
            <a:stCxn id="39" idx="2"/>
          </p:cNvCxnSpPr>
          <p:nvPr/>
        </p:nvCxnSpPr>
        <p:spPr>
          <a:xfrm>
            <a:off x="11203510" y="5403441"/>
            <a:ext cx="644709" cy="515040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4E46FC45-C3BC-F3C4-1774-D1552BD31664}"/>
              </a:ext>
            </a:extLst>
          </p:cNvPr>
          <p:cNvSpPr/>
          <p:nvPr/>
        </p:nvSpPr>
        <p:spPr>
          <a:xfrm rot="21408400">
            <a:off x="11728292" y="6059246"/>
            <a:ext cx="239853" cy="1869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60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70A99-6DBA-7044-1019-B6036FC5F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llway with a door and a shelf&#10;&#10;AI-generated content may be incorrect.">
            <a:extLst>
              <a:ext uri="{FF2B5EF4-FFF2-40B4-BE49-F238E27FC236}">
                <a16:creationId xmlns:a16="http://schemas.microsoft.com/office/drawing/2014/main" id="{32DD7E6B-24DD-665F-C0F9-6A14573D4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191250" y="857250"/>
            <a:ext cx="6858000" cy="5143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A23E3E-08B6-5F78-CBC5-594B994CD450}"/>
              </a:ext>
            </a:extLst>
          </p:cNvPr>
          <p:cNvSpPr txBox="1"/>
          <p:nvPr/>
        </p:nvSpPr>
        <p:spPr>
          <a:xfrm>
            <a:off x="358523" y="349920"/>
            <a:ext cx="44739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DSP Location: 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planned AC capacity 8 ton 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hot and cold isle (left side cold, right side hot)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6x L6-30amp outlets already installed</a:t>
            </a:r>
            <a:endParaRPr lang="en-US" sz="1600" b="1" u="sng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378ED5D-7258-56DA-88FB-CC62E8AB3EAD}"/>
              </a:ext>
            </a:extLst>
          </p:cNvPr>
          <p:cNvSpPr txBox="1"/>
          <p:nvPr/>
        </p:nvSpPr>
        <p:spPr>
          <a:xfrm>
            <a:off x="4693148" y="2455862"/>
            <a:ext cx="1516582" cy="36933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dirty="0"/>
              <a:t>L6-30 outlets 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BC601BB-7025-A3D4-1D53-A46C9D2BA0A5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6209730" y="2640528"/>
            <a:ext cx="3912280" cy="1227922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E616AC9-3482-C68C-EB99-95CB98A23F12}"/>
              </a:ext>
            </a:extLst>
          </p:cNvPr>
          <p:cNvSpPr txBox="1"/>
          <p:nvPr/>
        </p:nvSpPr>
        <p:spPr>
          <a:xfrm>
            <a:off x="4227767" y="3723993"/>
            <a:ext cx="1649011" cy="36933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dirty="0"/>
              <a:t>Rack location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EE5E157-D30F-FD3E-A184-4F2A3F7A0647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5876778" y="3908659"/>
            <a:ext cx="2816648" cy="731110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reeform 5">
            <a:extLst>
              <a:ext uri="{FF2B5EF4-FFF2-40B4-BE49-F238E27FC236}">
                <a16:creationId xmlns:a16="http://schemas.microsoft.com/office/drawing/2014/main" id="{7B89EEF3-5E33-22D0-C9C1-0469A4A3D27B}"/>
              </a:ext>
            </a:extLst>
          </p:cNvPr>
          <p:cNvSpPr/>
          <p:nvPr/>
        </p:nvSpPr>
        <p:spPr>
          <a:xfrm>
            <a:off x="8332967" y="3919993"/>
            <a:ext cx="1272209" cy="1566407"/>
          </a:xfrm>
          <a:custGeom>
            <a:avLst/>
            <a:gdLst>
              <a:gd name="connsiteX0" fmla="*/ 628153 w 1272209"/>
              <a:gd name="connsiteY0" fmla="*/ 15903 h 1566407"/>
              <a:gd name="connsiteX1" fmla="*/ 0 w 1272209"/>
              <a:gd name="connsiteY1" fmla="*/ 1566407 h 1566407"/>
              <a:gd name="connsiteX2" fmla="*/ 1272209 w 1272209"/>
              <a:gd name="connsiteY2" fmla="*/ 1550504 h 1566407"/>
              <a:gd name="connsiteX3" fmla="*/ 1264257 w 1272209"/>
              <a:gd name="connsiteY3" fmla="*/ 0 h 1566407"/>
              <a:gd name="connsiteX4" fmla="*/ 628153 w 1272209"/>
              <a:gd name="connsiteY4" fmla="*/ 15903 h 1566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2209" h="1566407">
                <a:moveTo>
                  <a:pt x="628153" y="15903"/>
                </a:moveTo>
                <a:lnTo>
                  <a:pt x="0" y="1566407"/>
                </a:lnTo>
                <a:lnTo>
                  <a:pt x="1272209" y="1550504"/>
                </a:lnTo>
                <a:cubicBezTo>
                  <a:pt x="1269558" y="1033669"/>
                  <a:pt x="1266908" y="516835"/>
                  <a:pt x="1264257" y="0"/>
                </a:cubicBezTo>
                <a:lnTo>
                  <a:pt x="628153" y="15903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1336858-1CF0-8F63-A344-3F0E5D7F852F}"/>
              </a:ext>
            </a:extLst>
          </p:cNvPr>
          <p:cNvCxnSpPr>
            <a:cxnSpLocks/>
          </p:cNvCxnSpPr>
          <p:nvPr/>
        </p:nvCxnSpPr>
        <p:spPr>
          <a:xfrm>
            <a:off x="5711687" y="3320348"/>
            <a:ext cx="2389366" cy="448955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A505782-38A1-E992-E0A4-C868757C6A1B}"/>
              </a:ext>
            </a:extLst>
          </p:cNvPr>
          <p:cNvSpPr txBox="1"/>
          <p:nvPr/>
        </p:nvSpPr>
        <p:spPr>
          <a:xfrm>
            <a:off x="4187766" y="3107084"/>
            <a:ext cx="1516582" cy="36933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dirty="0"/>
              <a:t>Fiber conduit</a:t>
            </a:r>
          </a:p>
        </p:txBody>
      </p:sp>
      <p:pic>
        <p:nvPicPr>
          <p:cNvPr id="10" name="Picture 9" descr="A bunch of wires and wires on a wall&#10;&#10;AI-generated content may be incorrect.">
            <a:extLst>
              <a:ext uri="{FF2B5EF4-FFF2-40B4-BE49-F238E27FC236}">
                <a16:creationId xmlns:a16="http://schemas.microsoft.com/office/drawing/2014/main" id="{B29ED48A-1D7B-53A2-3A86-6651A18F7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443169" y="2628953"/>
            <a:ext cx="4757929" cy="356844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EF95DBA-8BD9-FEB4-95AD-AA57C587E894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2069990" y="3291750"/>
            <a:ext cx="2117776" cy="2804250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930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0B3216-4123-EDF0-2EA8-66762A7CB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field with trees and a blue sky&#10;&#10;AI-generated content may be incorrect.">
            <a:extLst>
              <a:ext uri="{FF2B5EF4-FFF2-40B4-BE49-F238E27FC236}">
                <a16:creationId xmlns:a16="http://schemas.microsoft.com/office/drawing/2014/main" id="{927058D0-9A22-E514-E00E-77DDEFD66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395" y="890546"/>
            <a:ext cx="7956605" cy="59674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E52D1E-D37D-7F04-FC43-93C8A153A6B6}"/>
              </a:ext>
            </a:extLst>
          </p:cNvPr>
          <p:cNvSpPr txBox="1"/>
          <p:nvPr/>
        </p:nvSpPr>
        <p:spPr>
          <a:xfrm>
            <a:off x="358523" y="349920"/>
            <a:ext cx="332802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Feed Location: 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3phase 480V and 120/208V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planned to set up new shed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planned to have </a:t>
            </a:r>
            <a:r>
              <a:rPr lang="en-US" sz="1600" dirty="0" err="1"/>
              <a:t>radome</a:t>
            </a:r>
            <a:r>
              <a:rPr lang="en-US" sz="1600" dirty="0"/>
              <a:t> for feed</a:t>
            </a:r>
            <a:endParaRPr lang="en-US" sz="1600" b="1" u="sng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1E9B81-973A-E6EB-213D-6D9A4D176943}"/>
              </a:ext>
            </a:extLst>
          </p:cNvPr>
          <p:cNvSpPr txBox="1"/>
          <p:nvPr/>
        </p:nvSpPr>
        <p:spPr>
          <a:xfrm>
            <a:off x="270344" y="1808597"/>
            <a:ext cx="3331593" cy="36933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dirty="0"/>
              <a:t>Shed location to house feed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379D3D9-026F-3894-D7D8-753AB0E4143F}"/>
              </a:ext>
            </a:extLst>
          </p:cNvPr>
          <p:cNvCxnSpPr>
            <a:cxnSpLocks/>
            <a:stCxn id="37" idx="3"/>
          </p:cNvCxnSpPr>
          <p:nvPr/>
        </p:nvCxnSpPr>
        <p:spPr>
          <a:xfrm>
            <a:off x="3601937" y="1993263"/>
            <a:ext cx="5231963" cy="2149367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92D69FA-2722-5523-FA15-D210AD05C170}"/>
              </a:ext>
            </a:extLst>
          </p:cNvPr>
          <p:cNvSpPr txBox="1"/>
          <p:nvPr/>
        </p:nvSpPr>
        <p:spPr>
          <a:xfrm>
            <a:off x="2181759" y="3228230"/>
            <a:ext cx="1886786" cy="36933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dirty="0"/>
              <a:t>Power &amp; Fiber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3CE0022-F99C-5F41-3293-6F54F3D62F2F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4068545" y="3412896"/>
            <a:ext cx="3588561" cy="729734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EAEF222-134A-E68F-7F1F-0A7DD1D235D7}"/>
              </a:ext>
            </a:extLst>
          </p:cNvPr>
          <p:cNvSpPr/>
          <p:nvPr/>
        </p:nvSpPr>
        <p:spPr>
          <a:xfrm>
            <a:off x="8833900" y="4055165"/>
            <a:ext cx="636104" cy="2782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5483C11-CC12-DD10-82C9-951280948EE0}"/>
              </a:ext>
            </a:extLst>
          </p:cNvPr>
          <p:cNvSpPr/>
          <p:nvPr/>
        </p:nvSpPr>
        <p:spPr>
          <a:xfrm>
            <a:off x="10103462" y="4333461"/>
            <a:ext cx="1131072" cy="27829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1085F4C-0D84-F5C7-EB40-E2D28C59CDF7}"/>
              </a:ext>
            </a:extLst>
          </p:cNvPr>
          <p:cNvCxnSpPr>
            <a:cxnSpLocks/>
          </p:cNvCxnSpPr>
          <p:nvPr/>
        </p:nvCxnSpPr>
        <p:spPr>
          <a:xfrm>
            <a:off x="2891751" y="4472609"/>
            <a:ext cx="7163001" cy="31074"/>
          </a:xfrm>
          <a:prstGeom prst="line">
            <a:avLst/>
          </a:prstGeom>
          <a:ln w="254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97758B5-4D45-EDE2-9266-3F36304F6148}"/>
              </a:ext>
            </a:extLst>
          </p:cNvPr>
          <p:cNvSpPr txBox="1"/>
          <p:nvPr/>
        </p:nvSpPr>
        <p:spPr>
          <a:xfrm>
            <a:off x="1854428" y="4278531"/>
            <a:ext cx="1028369" cy="36933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dirty="0"/>
              <a:t>Dome</a:t>
            </a:r>
          </a:p>
        </p:txBody>
      </p:sp>
    </p:spTree>
    <p:extLst>
      <p:ext uri="{BB962C8B-B14F-4D97-AF65-F5344CB8AC3E}">
        <p14:creationId xmlns:p14="http://schemas.microsoft.com/office/powerpoint/2010/main" val="1307985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97</Words>
  <Application>Microsoft Macintosh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ALPACA at HCRO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Pollak</dc:creator>
  <cp:lastModifiedBy>Alex Pollak</cp:lastModifiedBy>
  <cp:revision>5</cp:revision>
  <dcterms:created xsi:type="dcterms:W3CDTF">2025-09-17T16:23:04Z</dcterms:created>
  <dcterms:modified xsi:type="dcterms:W3CDTF">2025-10-22T00:06:18Z</dcterms:modified>
</cp:coreProperties>
</file>

<file path=docProps/thumbnail.jpeg>
</file>